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8"/>
  </p:notesMasterIdLst>
  <p:sldIdLst>
    <p:sldId id="256" r:id="rId2"/>
    <p:sldId id="263" r:id="rId3"/>
    <p:sldId id="260" r:id="rId4"/>
    <p:sldId id="261" r:id="rId5"/>
    <p:sldId id="262" r:id="rId6"/>
    <p:sldId id="257" r:id="rId7"/>
    <p:sldId id="258" r:id="rId8"/>
    <p:sldId id="281" r:id="rId9"/>
    <p:sldId id="282" r:id="rId10"/>
    <p:sldId id="279" r:id="rId11"/>
    <p:sldId id="280" r:id="rId12"/>
    <p:sldId id="264" r:id="rId13"/>
    <p:sldId id="278" r:id="rId14"/>
    <p:sldId id="259" r:id="rId15"/>
    <p:sldId id="270" r:id="rId16"/>
    <p:sldId id="271" r:id="rId17"/>
    <p:sldId id="268" r:id="rId18"/>
    <p:sldId id="269" r:id="rId19"/>
    <p:sldId id="265" r:id="rId20"/>
    <p:sldId id="266" r:id="rId21"/>
    <p:sldId id="276" r:id="rId22"/>
    <p:sldId id="277" r:id="rId23"/>
    <p:sldId id="274" r:id="rId24"/>
    <p:sldId id="275" r:id="rId25"/>
    <p:sldId id="272" r:id="rId26"/>
    <p:sldId id="273" r:id="rId27"/>
    <p:sldId id="267" r:id="rId28"/>
    <p:sldId id="309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3" r:id="rId58"/>
    <p:sldId id="315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FB35-0707-43EC-B346-1D13B805BD2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CFF95-7D95-4DA1-8B38-C9AF825C17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cambio</a:t>
            </a:r>
            <a:r>
              <a:rPr lang="en-US" dirty="0"/>
              <a:t> de SC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figuras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9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se ve tan oscuro como la población de diez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Podría notarse un pequeño oscurecimiento en SC=1.5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2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 mas evidente es que </a:t>
            </a:r>
            <a:r>
              <a:rPr lang="es-MX" dirty="0" err="1"/>
              <a:t>LPTvsSPT</a:t>
            </a:r>
            <a:r>
              <a:rPr lang="es-MX" dirty="0"/>
              <a:t> fácilmente obtiene deltas altos en promedio, si embargo los deltas mayores ocurren en </a:t>
            </a:r>
            <a:r>
              <a:rPr lang="es-MX" dirty="0" err="1"/>
              <a:t>SPTvsLPT</a:t>
            </a:r>
            <a:r>
              <a:rPr lang="es-MX" dirty="0"/>
              <a:t>. No hay nada evidente que indique el favorecimiento de alguna configuración de SC. No obstante, las poblaciones de diez partículas parecieran tener en general valores más altos.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Altos valores de delta (70),  sin embargo se puede apreciar muchos valores relativamente bajos de 40 y 50.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1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3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Mucha población de deltas de 60.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SC=2.5 se ve más uniforme en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8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Podemos observar un comportamiento extraño en las configuraciones del 15-18, ya que, son las mismas.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diferentes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Muchos valores de 20 y el mayor delta es de 30, el menor máximo hasta ahora. El promedio es de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9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aparentes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1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Aquí hay un comportamiento extraño de las pruebas, faltaría ver si algo se realizó mal con la prueba.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Por los tres esquemas superiores podemos apreciar que el más oscuro es de 50 partículas. </a:t>
            </a:r>
            <a:r>
              <a:rPr lang="es-MX" dirty="0" err="1"/>
              <a:t>LPAvsMPA</a:t>
            </a:r>
            <a:r>
              <a:rPr lang="es-MX" dirty="0"/>
              <a:t> consiguió deltas mayores que la configuración opuesta.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84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líneas rojas representan la división entre </a:t>
            </a:r>
            <a:r>
              <a:rPr lang="es-MX" dirty="0" err="1"/>
              <a:t>Unify</a:t>
            </a:r>
            <a:r>
              <a:rPr lang="es-MX" dirty="0"/>
              <a:t> </a:t>
            </a:r>
            <a:r>
              <a:rPr lang="es-MX" dirty="0" err="1"/>
              <a:t>Factors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7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Podemos distinguir un incremento en el delta de la sección de UF=0.9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2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Deltas entre 30-60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9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6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Deltas entre 30-60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40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Se puede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más altos llegan a superar un delta de 65 unidades de 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3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Invirtiendo </a:t>
            </a:r>
            <a:r>
              <a:rPr lang="es-MX" dirty="0" err="1"/>
              <a:t>SPTvsLPT</a:t>
            </a:r>
            <a:r>
              <a:rPr lang="es-MX" dirty="0"/>
              <a:t> obtenemos mayores deltas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58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76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19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Podemos distinguir un incremento en el delta de la sección de UF=0.9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2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08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zona de GC=2.5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evidente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9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evidente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90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6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evidencias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7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73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oscurecimiento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GC=2.5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18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Mejor</a:t>
            </a:r>
            <a:r>
              <a:rPr lang="en-US" dirty="0"/>
              <a:t> GC: 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40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hay </a:t>
            </a:r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 que se puede observar es que el delta llega hasta valores de 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Sin embargo 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deltas en promedio son altos, sin embargo no superan valores de 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5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hay diferencias evidentes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3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se ve tan oscuro como la población anterior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7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6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4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2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B79B8-8C00-4456-9603-686D696B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4BEFD-28B6-4F0F-904E-0C2D70CB5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Pruebas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HeatMaps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3CD6-ABD5-4EDD-A031-432F3EB1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2/13/2020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81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EA7F6-BF31-422F-8A88-18A8E622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69" t="11674" r="6654" b="8082"/>
          <a:stretch/>
        </p:blipFill>
        <p:spPr>
          <a:xfrm>
            <a:off x="1155741" y="801793"/>
            <a:ext cx="98805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72CD3-F0CE-45AD-A1C2-A38A7B3D153D}"/>
              </a:ext>
            </a:extLst>
          </p:cNvPr>
          <p:cNvCxnSpPr>
            <a:cxnSpLocks/>
          </p:cNvCxnSpPr>
          <p:nvPr/>
        </p:nvCxnSpPr>
        <p:spPr>
          <a:xfrm>
            <a:off x="45852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D7E1B9-88F2-418A-8AF6-959D5B8705DA}"/>
              </a:ext>
            </a:extLst>
          </p:cNvPr>
          <p:cNvCxnSpPr>
            <a:cxnSpLocks/>
          </p:cNvCxnSpPr>
          <p:nvPr/>
        </p:nvCxnSpPr>
        <p:spPr>
          <a:xfrm>
            <a:off x="750847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9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1A584-ADF3-427A-9479-F4C69EAD9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447EE-6CE5-4945-AAB8-E09FB708D6DA}"/>
              </a:ext>
            </a:extLst>
          </p:cNvPr>
          <p:cNvCxnSpPr>
            <a:cxnSpLocks/>
          </p:cNvCxnSpPr>
          <p:nvPr/>
        </p:nvCxnSpPr>
        <p:spPr>
          <a:xfrm>
            <a:off x="515509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1119-B111-4E69-89CF-939BA7C79738}"/>
              </a:ext>
            </a:extLst>
          </p:cNvPr>
          <p:cNvCxnSpPr>
            <a:cxnSpLocks/>
          </p:cNvCxnSpPr>
          <p:nvPr/>
        </p:nvCxnSpPr>
        <p:spPr>
          <a:xfrm>
            <a:off x="688053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013ADA-04B7-43A4-862D-32F7C0CA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08" t="12083" r="5962" b="7467"/>
          <a:stretch/>
        </p:blipFill>
        <p:spPr>
          <a:xfrm>
            <a:off x="1188609" y="801793"/>
            <a:ext cx="981478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8C0EA4-EB78-4752-892C-95FCD8FA815A}"/>
              </a:ext>
            </a:extLst>
          </p:cNvPr>
          <p:cNvCxnSpPr>
            <a:cxnSpLocks/>
          </p:cNvCxnSpPr>
          <p:nvPr/>
        </p:nvCxnSpPr>
        <p:spPr>
          <a:xfrm>
            <a:off x="449249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6BD60-92F2-4B3F-B776-171B4E64DBB2}"/>
              </a:ext>
            </a:extLst>
          </p:cNvPr>
          <p:cNvCxnSpPr>
            <a:cxnSpLocks/>
          </p:cNvCxnSpPr>
          <p:nvPr/>
        </p:nvCxnSpPr>
        <p:spPr>
          <a:xfrm>
            <a:off x="740246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4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C0FD9-569E-4CB7-BA78-B672520D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269" t="14403" r="31000" b="32299"/>
          <a:stretch/>
        </p:blipFill>
        <p:spPr>
          <a:xfrm>
            <a:off x="2777839" y="801793"/>
            <a:ext cx="663632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14ECC4-2EB4-4CFF-A43A-A2882DA2332D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3AEF9-DC00-4D4D-9622-D642A920E692}"/>
              </a:ext>
            </a:extLst>
          </p:cNvPr>
          <p:cNvCxnSpPr>
            <a:cxnSpLocks/>
          </p:cNvCxnSpPr>
          <p:nvPr/>
        </p:nvCxnSpPr>
        <p:spPr>
          <a:xfrm>
            <a:off x="685484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1CE28-B049-4013-8FA2-91C7D4503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7" t="14403" r="31230" b="32710"/>
          <a:stretch/>
        </p:blipFill>
        <p:spPr>
          <a:xfrm>
            <a:off x="8148872" y="-29957"/>
            <a:ext cx="4043128" cy="323739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AFC0701-1FDB-4428-A2D5-0F401261D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00" t="14403" r="31000" b="32710"/>
          <a:stretch/>
        </p:blipFill>
        <p:spPr>
          <a:xfrm>
            <a:off x="4105744" y="-14979"/>
            <a:ext cx="4043128" cy="320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DBD07-7541-446B-99EF-E6AB65089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1115" b="32710"/>
          <a:stretch/>
        </p:blipFill>
        <p:spPr>
          <a:xfrm>
            <a:off x="25204" y="0"/>
            <a:ext cx="4080540" cy="320743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06B923-8F3F-41C5-B3D0-FE72C942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1269" t="14403" r="31000" b="32299"/>
          <a:stretch/>
        </p:blipFill>
        <p:spPr>
          <a:xfrm>
            <a:off x="8086258" y="3222412"/>
            <a:ext cx="4105742" cy="327456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938DF6C-AAD1-45FF-B373-D07606A73E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23" t="14403" r="31000" b="32299"/>
          <a:stretch/>
        </p:blipFill>
        <p:spPr>
          <a:xfrm>
            <a:off x="4024271" y="3189561"/>
            <a:ext cx="4105742" cy="3305909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8B3B135-FBDB-456D-8C57-91E9CED7B8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00" t="14403" r="31115" b="32504"/>
          <a:stretch/>
        </p:blipFill>
        <p:spPr>
          <a:xfrm>
            <a:off x="9182" y="3192455"/>
            <a:ext cx="4015090" cy="33059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B96655-009D-40C5-9211-0D26E8EEF22A}"/>
              </a:ext>
            </a:extLst>
          </p:cNvPr>
          <p:cNvCxnSpPr>
            <a:cxnSpLocks/>
          </p:cNvCxnSpPr>
          <p:nvPr/>
        </p:nvCxnSpPr>
        <p:spPr>
          <a:xfrm>
            <a:off x="9528318" y="343231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6E6CE-E7E8-47D1-8CB3-89A606479C47}"/>
              </a:ext>
            </a:extLst>
          </p:cNvPr>
          <p:cNvCxnSpPr>
            <a:cxnSpLocks/>
          </p:cNvCxnSpPr>
          <p:nvPr/>
        </p:nvCxnSpPr>
        <p:spPr>
          <a:xfrm>
            <a:off x="10615911" y="343894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D013AF-A82C-46D5-83CC-52FB5DB50A1B}"/>
              </a:ext>
            </a:extLst>
          </p:cNvPr>
          <p:cNvCxnSpPr>
            <a:cxnSpLocks/>
          </p:cNvCxnSpPr>
          <p:nvPr/>
        </p:nvCxnSpPr>
        <p:spPr>
          <a:xfrm>
            <a:off x="9548196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E73FA-5C3D-4302-8661-2D398FB232AD}"/>
              </a:ext>
            </a:extLst>
          </p:cNvPr>
          <p:cNvCxnSpPr>
            <a:cxnSpLocks/>
          </p:cNvCxnSpPr>
          <p:nvPr/>
        </p:nvCxnSpPr>
        <p:spPr>
          <a:xfrm>
            <a:off x="10634974" y="21203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DB933-4D71-4F53-B875-D2F9B2EE5295}"/>
              </a:ext>
            </a:extLst>
          </p:cNvPr>
          <p:cNvCxnSpPr>
            <a:cxnSpLocks/>
          </p:cNvCxnSpPr>
          <p:nvPr/>
        </p:nvCxnSpPr>
        <p:spPr>
          <a:xfrm>
            <a:off x="6579800" y="1987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E446-DAF8-4123-B269-DFE8917363DD}"/>
              </a:ext>
            </a:extLst>
          </p:cNvPr>
          <p:cNvCxnSpPr>
            <a:cxnSpLocks/>
          </p:cNvCxnSpPr>
          <p:nvPr/>
        </p:nvCxnSpPr>
        <p:spPr>
          <a:xfrm>
            <a:off x="6567369" y="345882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3FBB88-4A2F-4BD4-87AA-AD1A32019A1B}"/>
              </a:ext>
            </a:extLst>
          </p:cNvPr>
          <p:cNvCxnSpPr>
            <a:cxnSpLocks/>
          </p:cNvCxnSpPr>
          <p:nvPr/>
        </p:nvCxnSpPr>
        <p:spPr>
          <a:xfrm>
            <a:off x="5493029" y="34521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E69839-891F-48B8-9BF7-E4E6BC2EB1BA}"/>
              </a:ext>
            </a:extLst>
          </p:cNvPr>
          <p:cNvCxnSpPr>
            <a:cxnSpLocks/>
          </p:cNvCxnSpPr>
          <p:nvPr/>
        </p:nvCxnSpPr>
        <p:spPr>
          <a:xfrm>
            <a:off x="2471629" y="344557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3C3E7-0779-4984-8C43-F0221BF85EAE}"/>
              </a:ext>
            </a:extLst>
          </p:cNvPr>
          <p:cNvCxnSpPr>
            <a:cxnSpLocks/>
          </p:cNvCxnSpPr>
          <p:nvPr/>
        </p:nvCxnSpPr>
        <p:spPr>
          <a:xfrm>
            <a:off x="1411357" y="343894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C23506-7E2C-41DE-9B8A-77D5670175BE}"/>
              </a:ext>
            </a:extLst>
          </p:cNvPr>
          <p:cNvCxnSpPr>
            <a:cxnSpLocks/>
          </p:cNvCxnSpPr>
          <p:nvPr/>
        </p:nvCxnSpPr>
        <p:spPr>
          <a:xfrm>
            <a:off x="1484243" y="2120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5778E-35B3-4BB7-ACCE-4CE3A36BFAEB}"/>
              </a:ext>
            </a:extLst>
          </p:cNvPr>
          <p:cNvCxnSpPr>
            <a:cxnSpLocks/>
          </p:cNvCxnSpPr>
          <p:nvPr/>
        </p:nvCxnSpPr>
        <p:spPr>
          <a:xfrm>
            <a:off x="2543701" y="205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55E94-A839-4C07-886B-41710D26E8D6}"/>
              </a:ext>
            </a:extLst>
          </p:cNvPr>
          <p:cNvCxnSpPr>
            <a:cxnSpLocks/>
          </p:cNvCxnSpPr>
          <p:nvPr/>
        </p:nvCxnSpPr>
        <p:spPr>
          <a:xfrm>
            <a:off x="5526157" y="19878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F806B-0A5E-458E-8A2F-B9BB55A7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2494" r="6077" b="7466"/>
          <a:stretch/>
        </p:blipFill>
        <p:spPr>
          <a:xfrm>
            <a:off x="1122887" y="801793"/>
            <a:ext cx="994622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EC6CEA-E94E-44D8-83BF-FDB5CB93FD8A}"/>
              </a:ext>
            </a:extLst>
          </p:cNvPr>
          <p:cNvCxnSpPr>
            <a:cxnSpLocks/>
          </p:cNvCxnSpPr>
          <p:nvPr/>
        </p:nvCxnSpPr>
        <p:spPr>
          <a:xfrm>
            <a:off x="453224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C68DE4-B15F-472C-A638-CC5D86EE07C8}"/>
              </a:ext>
            </a:extLst>
          </p:cNvPr>
          <p:cNvCxnSpPr>
            <a:cxnSpLocks/>
          </p:cNvCxnSpPr>
          <p:nvPr/>
        </p:nvCxnSpPr>
        <p:spPr>
          <a:xfrm>
            <a:off x="746872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9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D1D2D-F593-4E40-8698-FD2A232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1577" b="32710"/>
          <a:stretch/>
        </p:blipFill>
        <p:spPr>
          <a:xfrm>
            <a:off x="2782718" y="801793"/>
            <a:ext cx="66265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37F223-2BD4-41D0-9C60-DD4D1D7694C4}"/>
              </a:ext>
            </a:extLst>
          </p:cNvPr>
          <p:cNvCxnSpPr>
            <a:cxnSpLocks/>
          </p:cNvCxnSpPr>
          <p:nvPr/>
        </p:nvCxnSpPr>
        <p:spPr>
          <a:xfrm>
            <a:off x="51948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B9A277-5CAA-487D-B8AA-CE7EE4F72B01}"/>
              </a:ext>
            </a:extLst>
          </p:cNvPr>
          <p:cNvCxnSpPr>
            <a:cxnSpLocks/>
          </p:cNvCxnSpPr>
          <p:nvPr/>
        </p:nvCxnSpPr>
        <p:spPr>
          <a:xfrm>
            <a:off x="693354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7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7B252-D14E-49E4-AC4F-8C5B2ECC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77" t="11692" r="5730" b="6666"/>
          <a:stretch/>
        </p:blipFill>
        <p:spPr>
          <a:xfrm>
            <a:off x="1233676" y="801793"/>
            <a:ext cx="9724647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95BD23-7FA8-40BD-9E6A-02D63D934D1E}"/>
              </a:ext>
            </a:extLst>
          </p:cNvPr>
          <p:cNvCxnSpPr>
            <a:cxnSpLocks/>
          </p:cNvCxnSpPr>
          <p:nvPr/>
        </p:nvCxnSpPr>
        <p:spPr>
          <a:xfrm>
            <a:off x="450574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128FD8-A9AE-44E3-A44E-D04C19D97544}"/>
              </a:ext>
            </a:extLst>
          </p:cNvPr>
          <p:cNvCxnSpPr>
            <a:cxnSpLocks/>
          </p:cNvCxnSpPr>
          <p:nvPr/>
        </p:nvCxnSpPr>
        <p:spPr>
          <a:xfrm>
            <a:off x="740408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6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B97D7-A772-41DB-8428-1FA66A06E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1000" b="32504"/>
          <a:stretch/>
        </p:blipFill>
        <p:spPr>
          <a:xfrm>
            <a:off x="2754875" y="801793"/>
            <a:ext cx="668224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1963A0-E302-4A7E-B002-AD65047CEA80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11069-2D5C-472C-9CD5-523A7CFE579A}"/>
              </a:ext>
            </a:extLst>
          </p:cNvPr>
          <p:cNvCxnSpPr>
            <a:cxnSpLocks/>
          </p:cNvCxnSpPr>
          <p:nvPr/>
        </p:nvCxnSpPr>
        <p:spPr>
          <a:xfrm>
            <a:off x="686728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DB2432-6118-49F6-A54A-9929D7BDD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962" t="10648" r="6538" b="8287"/>
          <a:stretch/>
        </p:blipFill>
        <p:spPr>
          <a:xfrm>
            <a:off x="1325868" y="801793"/>
            <a:ext cx="95402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99A423-C904-4E84-9C48-CA4AA53CE2B9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9AB2B-4756-4FF0-A93F-0861440C4866}"/>
              </a:ext>
            </a:extLst>
          </p:cNvPr>
          <p:cNvCxnSpPr>
            <a:cxnSpLocks/>
          </p:cNvCxnSpPr>
          <p:nvPr/>
        </p:nvCxnSpPr>
        <p:spPr>
          <a:xfrm>
            <a:off x="736270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297F1-372B-4013-AE1F-6F147B5DC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1058" r="6423" b="6851"/>
          <a:stretch/>
        </p:blipFill>
        <p:spPr>
          <a:xfrm>
            <a:off x="1238349" y="801793"/>
            <a:ext cx="9715301" cy="52730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E0261-C41C-4015-A930-84C9E4D52884}"/>
              </a:ext>
            </a:extLst>
          </p:cNvPr>
          <p:cNvCxnSpPr>
            <a:cxnSpLocks/>
          </p:cNvCxnSpPr>
          <p:nvPr/>
        </p:nvCxnSpPr>
        <p:spPr>
          <a:xfrm>
            <a:off x="4611757" y="11661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4AB1AA-C58D-4BF1-8E5A-DC17F9C8E8F1}"/>
              </a:ext>
            </a:extLst>
          </p:cNvPr>
          <p:cNvCxnSpPr>
            <a:cxnSpLocks/>
          </p:cNvCxnSpPr>
          <p:nvPr/>
        </p:nvCxnSpPr>
        <p:spPr>
          <a:xfrm>
            <a:off x="7490235" y="115956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59C2D-6625-46DB-90ED-B31FD431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9404E-1102-486C-BFBD-452973EA7453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569B81-0EF0-4885-AA2C-B02D5D552285}"/>
              </a:ext>
            </a:extLst>
          </p:cNvPr>
          <p:cNvCxnSpPr>
            <a:cxnSpLocks/>
          </p:cNvCxnSpPr>
          <p:nvPr/>
        </p:nvCxnSpPr>
        <p:spPr>
          <a:xfrm>
            <a:off x="684077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2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DB3026-7C57-419A-B331-709EEE05A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38" t="12290" r="6077" b="7466"/>
          <a:stretch/>
        </p:blipFill>
        <p:spPr>
          <a:xfrm>
            <a:off x="1196164" y="801793"/>
            <a:ext cx="979967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AED92D-C147-4763-98A6-235B6C46D49D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49787E-B7CC-4603-AD32-42BCEC89A5F7}"/>
              </a:ext>
            </a:extLst>
          </p:cNvPr>
          <p:cNvCxnSpPr>
            <a:cxnSpLocks/>
          </p:cNvCxnSpPr>
          <p:nvPr/>
        </p:nvCxnSpPr>
        <p:spPr>
          <a:xfrm>
            <a:off x="740246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3CB8A-F3BA-4DEF-8F16-AC4E644CE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654" b="32710"/>
          <a:stretch/>
        </p:blipFill>
        <p:spPr>
          <a:xfrm>
            <a:off x="2700917" y="801793"/>
            <a:ext cx="679016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A5765-9DD5-4511-B7CF-E1BA117CC6D0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F7373-2DFC-459F-8EC5-BC67828F880C}"/>
              </a:ext>
            </a:extLst>
          </p:cNvPr>
          <p:cNvCxnSpPr>
            <a:cxnSpLocks/>
          </p:cNvCxnSpPr>
          <p:nvPr/>
        </p:nvCxnSpPr>
        <p:spPr>
          <a:xfrm>
            <a:off x="685484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70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99B574-4070-40E1-9433-333FB7F4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058" r="6193" b="6851"/>
          <a:stretch/>
        </p:blipFill>
        <p:spPr>
          <a:xfrm>
            <a:off x="1253765" y="801793"/>
            <a:ext cx="968447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749BE6-C4AC-49F9-ADB1-84ADFE11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26861" r="34231" b="19985"/>
          <a:stretch/>
        </p:blipFill>
        <p:spPr>
          <a:xfrm>
            <a:off x="2840101" y="801793"/>
            <a:ext cx="651179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99134-6090-4B9A-91BA-7600261EE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3" r="6769" b="7467"/>
          <a:stretch/>
        </p:blipFill>
        <p:spPr>
          <a:xfrm>
            <a:off x="1188551" y="801793"/>
            <a:ext cx="981489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299E8-8144-4F5E-BDB4-66BC1DF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115" b="32504"/>
          <a:stretch/>
        </p:blipFill>
        <p:spPr>
          <a:xfrm>
            <a:off x="2765030" y="801793"/>
            <a:ext cx="6661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7065-AB40-4348-83E5-F9BBB0CF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4" t="14403" r="30769" b="32504"/>
          <a:stretch/>
        </p:blipFill>
        <p:spPr>
          <a:xfrm>
            <a:off x="8094626" y="0"/>
            <a:ext cx="4053537" cy="317929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85C5FF-7B21-4568-B6FF-2B423CD5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154" t="14403" r="31000" b="32504"/>
          <a:stretch/>
        </p:blipFill>
        <p:spPr>
          <a:xfrm>
            <a:off x="4027555" y="0"/>
            <a:ext cx="4028947" cy="31792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96721F0-E15E-485D-A1A1-70F49FC95C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1577" b="32710"/>
          <a:stretch/>
        </p:blipFill>
        <p:spPr>
          <a:xfrm>
            <a:off x="17332" y="0"/>
            <a:ext cx="3995372" cy="317929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18B8D0-3429-4B0E-B99D-B76CC72F47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4" t="14403" r="31115" b="32504"/>
          <a:stretch/>
        </p:blipFill>
        <p:spPr>
          <a:xfrm>
            <a:off x="8009365" y="3208073"/>
            <a:ext cx="4140711" cy="324028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EAC0934-1A0C-4F0A-8216-636359D0F7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38" t="14403" r="30654" b="32710"/>
          <a:stretch/>
        </p:blipFill>
        <p:spPr>
          <a:xfrm>
            <a:off x="2481" y="3219054"/>
            <a:ext cx="4172550" cy="3240287"/>
          </a:xfrm>
          <a:prstGeom prst="rect">
            <a:avLst/>
          </a:prstGeom>
        </p:spPr>
      </p:pic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64BDCF-C80D-45C5-9279-49380D39F9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46" t="26861" r="34231" b="19985"/>
          <a:stretch/>
        </p:blipFill>
        <p:spPr>
          <a:xfrm>
            <a:off x="4058611" y="3204986"/>
            <a:ext cx="4006313" cy="32441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0A764-59B1-4723-8944-E12444C38E4D}"/>
              </a:ext>
            </a:extLst>
          </p:cNvPr>
          <p:cNvCxnSpPr>
            <a:cxnSpLocks/>
          </p:cNvCxnSpPr>
          <p:nvPr/>
        </p:nvCxnSpPr>
        <p:spPr>
          <a:xfrm>
            <a:off x="1457736" y="1855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B91AC7-4404-4C27-BC66-0B4373D07186}"/>
              </a:ext>
            </a:extLst>
          </p:cNvPr>
          <p:cNvCxnSpPr>
            <a:cxnSpLocks/>
          </p:cNvCxnSpPr>
          <p:nvPr/>
        </p:nvCxnSpPr>
        <p:spPr>
          <a:xfrm>
            <a:off x="2518014" y="20541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8CD1E-F985-4ED8-A83F-2ACC2DEA247E}"/>
              </a:ext>
            </a:extLst>
          </p:cNvPr>
          <p:cNvCxnSpPr>
            <a:cxnSpLocks/>
          </p:cNvCxnSpPr>
          <p:nvPr/>
        </p:nvCxnSpPr>
        <p:spPr>
          <a:xfrm>
            <a:off x="5466521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9384A-426F-42AB-8224-AD14FF9B521D}"/>
              </a:ext>
            </a:extLst>
          </p:cNvPr>
          <p:cNvCxnSpPr>
            <a:cxnSpLocks/>
          </p:cNvCxnSpPr>
          <p:nvPr/>
        </p:nvCxnSpPr>
        <p:spPr>
          <a:xfrm>
            <a:off x="6507736" y="19215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1C2ED-9538-4C7B-AE25-6791CAFCA7C8}"/>
              </a:ext>
            </a:extLst>
          </p:cNvPr>
          <p:cNvCxnSpPr>
            <a:cxnSpLocks/>
          </p:cNvCxnSpPr>
          <p:nvPr/>
        </p:nvCxnSpPr>
        <p:spPr>
          <a:xfrm>
            <a:off x="9521694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F55EEE-1AAB-475D-BB28-7E8933297DAC}"/>
              </a:ext>
            </a:extLst>
          </p:cNvPr>
          <p:cNvCxnSpPr>
            <a:cxnSpLocks/>
          </p:cNvCxnSpPr>
          <p:nvPr/>
        </p:nvCxnSpPr>
        <p:spPr>
          <a:xfrm>
            <a:off x="10576160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1273BF-693E-41E7-B16B-D9FBC61C1B63}"/>
              </a:ext>
            </a:extLst>
          </p:cNvPr>
          <p:cNvCxnSpPr>
            <a:cxnSpLocks/>
          </p:cNvCxnSpPr>
          <p:nvPr/>
        </p:nvCxnSpPr>
        <p:spPr>
          <a:xfrm>
            <a:off x="1490865" y="346544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0D73D6-C4D6-4DFE-8D22-ABC7505AADA0}"/>
              </a:ext>
            </a:extLst>
          </p:cNvPr>
          <p:cNvCxnSpPr>
            <a:cxnSpLocks/>
          </p:cNvCxnSpPr>
          <p:nvPr/>
        </p:nvCxnSpPr>
        <p:spPr>
          <a:xfrm>
            <a:off x="2543697" y="347869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6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7E03-F3A4-4F3D-B9A0-B91FD8FF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3"/>
            <a:ext cx="10058400" cy="1450757"/>
          </a:xfrm>
        </p:spPr>
        <p:txBody>
          <a:bodyPr/>
          <a:lstStyle/>
          <a:p>
            <a:r>
              <a:rPr lang="es-MX" dirty="0"/>
              <a:t>UNIFY FACTOR DISCRIMINATION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E5CF6-5821-4A3E-98AB-190A3740D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673" r="5962" b="7467"/>
          <a:stretch/>
        </p:blipFill>
        <p:spPr>
          <a:xfrm>
            <a:off x="1166655" y="801793"/>
            <a:ext cx="9858690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07A17D-F1C0-424B-8769-5679B9FF3D6C}"/>
              </a:ext>
            </a:extLst>
          </p:cNvPr>
          <p:cNvCxnSpPr>
            <a:cxnSpLocks/>
          </p:cNvCxnSpPr>
          <p:nvPr/>
        </p:nvCxnSpPr>
        <p:spPr>
          <a:xfrm>
            <a:off x="4536940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11B8F-D7CE-4B3D-A034-F35133EB8B3E}"/>
              </a:ext>
            </a:extLst>
          </p:cNvPr>
          <p:cNvCxnSpPr>
            <a:cxnSpLocks/>
          </p:cNvCxnSpPr>
          <p:nvPr/>
        </p:nvCxnSpPr>
        <p:spPr>
          <a:xfrm>
            <a:off x="7460673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1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E56A32-8CB6-47C9-A7F7-08BDE580F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8" t="14403" r="31115" b="32710"/>
          <a:stretch/>
        </p:blipFill>
        <p:spPr>
          <a:xfrm>
            <a:off x="2741774" y="801793"/>
            <a:ext cx="6708451" cy="52730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C9D142-5937-410B-B0EA-1F564FD66F55}"/>
              </a:ext>
            </a:extLst>
          </p:cNvPr>
          <p:cNvCxnSpPr>
            <a:cxnSpLocks/>
          </p:cNvCxnSpPr>
          <p:nvPr/>
        </p:nvCxnSpPr>
        <p:spPr>
          <a:xfrm>
            <a:off x="514184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B501CA-2B4C-4AED-82E2-42BC5AF91BBD}"/>
              </a:ext>
            </a:extLst>
          </p:cNvPr>
          <p:cNvCxnSpPr>
            <a:cxnSpLocks/>
          </p:cNvCxnSpPr>
          <p:nvPr/>
        </p:nvCxnSpPr>
        <p:spPr>
          <a:xfrm>
            <a:off x="6894596" y="1166191"/>
            <a:ext cx="0" cy="4386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7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BE21F-BF95-4462-8DC0-76C8DA8E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807" t="14403" r="30538" b="32299"/>
          <a:stretch/>
        </p:blipFill>
        <p:spPr>
          <a:xfrm>
            <a:off x="2696581" y="801793"/>
            <a:ext cx="679883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78D22-4591-40C7-8D6D-9BD232747393}"/>
              </a:ext>
            </a:extLst>
          </p:cNvPr>
          <p:cNvCxnSpPr>
            <a:cxnSpLocks/>
          </p:cNvCxnSpPr>
          <p:nvPr/>
        </p:nvCxnSpPr>
        <p:spPr>
          <a:xfrm>
            <a:off x="5127788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E80676-8072-4BE6-B829-720954C29AB5}"/>
              </a:ext>
            </a:extLst>
          </p:cNvPr>
          <p:cNvCxnSpPr>
            <a:cxnSpLocks/>
          </p:cNvCxnSpPr>
          <p:nvPr/>
        </p:nvCxnSpPr>
        <p:spPr>
          <a:xfrm>
            <a:off x="6855764" y="112327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B7F91-E7ED-41B0-9FB6-B9058C7E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1" t="9622" r="2846" b="7261"/>
          <a:stretch/>
        </p:blipFill>
        <p:spPr>
          <a:xfrm>
            <a:off x="1096648" y="801793"/>
            <a:ext cx="999870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07E7A-AD12-46B6-8325-26C4D4EA1194}"/>
              </a:ext>
            </a:extLst>
          </p:cNvPr>
          <p:cNvCxnSpPr>
            <a:cxnSpLocks/>
          </p:cNvCxnSpPr>
          <p:nvPr/>
        </p:nvCxnSpPr>
        <p:spPr>
          <a:xfrm>
            <a:off x="4438472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D1F3B-9799-458D-B8AF-B8D510F03A0C}"/>
              </a:ext>
            </a:extLst>
          </p:cNvPr>
          <p:cNvCxnSpPr>
            <a:cxnSpLocks/>
          </p:cNvCxnSpPr>
          <p:nvPr/>
        </p:nvCxnSpPr>
        <p:spPr>
          <a:xfrm>
            <a:off x="7263734" y="122174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59AD9-CFC5-404D-8197-85E7C18EC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884" b="32299"/>
          <a:stretch/>
        </p:blipFill>
        <p:spPr>
          <a:xfrm>
            <a:off x="2747322" y="801793"/>
            <a:ext cx="669735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07AD2-3FD5-4BAD-8EA4-3033A72A2192}"/>
              </a:ext>
            </a:extLst>
          </p:cNvPr>
          <p:cNvCxnSpPr>
            <a:cxnSpLocks/>
          </p:cNvCxnSpPr>
          <p:nvPr/>
        </p:nvCxnSpPr>
        <p:spPr>
          <a:xfrm>
            <a:off x="511372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A431ED-DBCF-4C13-98D5-72909B8941F6}"/>
              </a:ext>
            </a:extLst>
          </p:cNvPr>
          <p:cNvCxnSpPr>
            <a:cxnSpLocks/>
          </p:cNvCxnSpPr>
          <p:nvPr/>
        </p:nvCxnSpPr>
        <p:spPr>
          <a:xfrm>
            <a:off x="6855773" y="110920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9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F88146-A164-4467-AAB6-22E730748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1263" r="6077" b="8082"/>
          <a:stretch/>
        </p:blipFill>
        <p:spPr>
          <a:xfrm>
            <a:off x="1131755" y="801793"/>
            <a:ext cx="992849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32E3A-6748-4D40-95D2-CE666D9905F3}"/>
              </a:ext>
            </a:extLst>
          </p:cNvPr>
          <p:cNvCxnSpPr>
            <a:cxnSpLocks/>
          </p:cNvCxnSpPr>
          <p:nvPr/>
        </p:nvCxnSpPr>
        <p:spPr>
          <a:xfrm>
            <a:off x="4565080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0B774-4857-43C9-947F-B3F82369ED90}"/>
              </a:ext>
            </a:extLst>
          </p:cNvPr>
          <p:cNvCxnSpPr>
            <a:cxnSpLocks/>
          </p:cNvCxnSpPr>
          <p:nvPr/>
        </p:nvCxnSpPr>
        <p:spPr>
          <a:xfrm>
            <a:off x="7474748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882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88394-D609-4C60-B0E0-ACB38DE1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538" b="32710"/>
          <a:stretch/>
        </p:blipFill>
        <p:spPr>
          <a:xfrm>
            <a:off x="2680445" y="801793"/>
            <a:ext cx="68311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A1FCF-7618-40F8-9657-52AF59A3CCC5}"/>
              </a:ext>
            </a:extLst>
          </p:cNvPr>
          <p:cNvCxnSpPr>
            <a:cxnSpLocks/>
          </p:cNvCxnSpPr>
          <p:nvPr/>
        </p:nvCxnSpPr>
        <p:spPr>
          <a:xfrm>
            <a:off x="509965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BD5F-F339-45A4-8B6A-0E3D99D7EA86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E5495-090E-4706-BF86-ED29540D2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0" t="11263" r="6077" b="8082"/>
          <a:stretch/>
        </p:blipFill>
        <p:spPr>
          <a:xfrm>
            <a:off x="1160810" y="801793"/>
            <a:ext cx="987037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BCF91E-E5A2-4A70-90C4-54D182E2B01D}"/>
              </a:ext>
            </a:extLst>
          </p:cNvPr>
          <p:cNvCxnSpPr>
            <a:cxnSpLocks/>
          </p:cNvCxnSpPr>
          <p:nvPr/>
        </p:nvCxnSpPr>
        <p:spPr>
          <a:xfrm>
            <a:off x="4536952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F89C9-1BDC-49E0-A933-5FC516FAB071}"/>
              </a:ext>
            </a:extLst>
          </p:cNvPr>
          <p:cNvCxnSpPr>
            <a:cxnSpLocks/>
          </p:cNvCxnSpPr>
          <p:nvPr/>
        </p:nvCxnSpPr>
        <p:spPr>
          <a:xfrm>
            <a:off x="7460689" y="117954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8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C0E68A-E3D9-42E1-8898-D5D8D46AA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346" t="14403" r="30423" b="32504"/>
          <a:stretch/>
        </p:blipFill>
        <p:spPr>
          <a:xfrm>
            <a:off x="2632607" y="801793"/>
            <a:ext cx="6926786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67761C-202C-4757-BE09-0F2BB4C90B5B}"/>
              </a:ext>
            </a:extLst>
          </p:cNvPr>
          <p:cNvCxnSpPr>
            <a:cxnSpLocks/>
          </p:cNvCxnSpPr>
          <p:nvPr/>
        </p:nvCxnSpPr>
        <p:spPr>
          <a:xfrm>
            <a:off x="5141864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2A6D1-F8CC-4E37-AFA9-EC774F489364}"/>
              </a:ext>
            </a:extLst>
          </p:cNvPr>
          <p:cNvCxnSpPr>
            <a:cxnSpLocks/>
          </p:cNvCxnSpPr>
          <p:nvPr/>
        </p:nvCxnSpPr>
        <p:spPr>
          <a:xfrm>
            <a:off x="6897980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4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A8334-4D01-4380-81AB-E059471C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1058" r="5269" b="8288"/>
          <a:stretch/>
        </p:blipFill>
        <p:spPr>
          <a:xfrm>
            <a:off x="1084794" y="801793"/>
            <a:ext cx="1002241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80985A-FE6D-451C-BE06-441C561194E7}"/>
              </a:ext>
            </a:extLst>
          </p:cNvPr>
          <p:cNvCxnSpPr>
            <a:cxnSpLocks/>
          </p:cNvCxnSpPr>
          <p:nvPr/>
        </p:nvCxnSpPr>
        <p:spPr>
          <a:xfrm>
            <a:off x="4522886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7AEFD-2F4D-4A05-BB00-0CA3E6F756FB}"/>
              </a:ext>
            </a:extLst>
          </p:cNvPr>
          <p:cNvCxnSpPr>
            <a:cxnSpLocks/>
          </p:cNvCxnSpPr>
          <p:nvPr/>
        </p:nvCxnSpPr>
        <p:spPr>
          <a:xfrm>
            <a:off x="7446622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A28D0-83BD-4EFF-9CA1-3B628D819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4E7AD-B08A-4DF5-BE9D-2D51F75259C5}"/>
              </a:ext>
            </a:extLst>
          </p:cNvPr>
          <p:cNvCxnSpPr>
            <a:cxnSpLocks/>
          </p:cNvCxnSpPr>
          <p:nvPr/>
        </p:nvCxnSpPr>
        <p:spPr>
          <a:xfrm>
            <a:off x="5099661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4D3C13-B747-46F2-BCE6-56ABC9B67F61}"/>
              </a:ext>
            </a:extLst>
          </p:cNvPr>
          <p:cNvCxnSpPr>
            <a:cxnSpLocks/>
          </p:cNvCxnSpPr>
          <p:nvPr/>
        </p:nvCxnSpPr>
        <p:spPr>
          <a:xfrm>
            <a:off x="6841711" y="112327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15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03D783-5B4E-48F6-ABE6-B774D7BD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9" t="10853" r="4693" b="7672"/>
          <a:stretch/>
        </p:blipFill>
        <p:spPr>
          <a:xfrm>
            <a:off x="1130803" y="801793"/>
            <a:ext cx="993039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9B0A0-8C43-4361-BC07-378E00847F4C}"/>
              </a:ext>
            </a:extLst>
          </p:cNvPr>
          <p:cNvCxnSpPr>
            <a:cxnSpLocks/>
          </p:cNvCxnSpPr>
          <p:nvPr/>
        </p:nvCxnSpPr>
        <p:spPr>
          <a:xfrm>
            <a:off x="4466614" y="11818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2B253C-6130-4EED-A487-C9F1A67EE773}"/>
              </a:ext>
            </a:extLst>
          </p:cNvPr>
          <p:cNvCxnSpPr>
            <a:cxnSpLocks/>
          </p:cNvCxnSpPr>
          <p:nvPr/>
        </p:nvCxnSpPr>
        <p:spPr>
          <a:xfrm>
            <a:off x="7362214" y="119361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2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AA32E-1766-4122-8034-B6F55779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1" t="11468" r="7023" b="7069"/>
          <a:stretch/>
        </p:blipFill>
        <p:spPr>
          <a:xfrm>
            <a:off x="1264248" y="801793"/>
            <a:ext cx="9663504" cy="52730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A0907D-7438-4B38-82EC-F031DF8A46B0}"/>
              </a:ext>
            </a:extLst>
          </p:cNvPr>
          <p:cNvCxnSpPr>
            <a:cxnSpLocks/>
          </p:cNvCxnSpPr>
          <p:nvPr/>
        </p:nvCxnSpPr>
        <p:spPr>
          <a:xfrm>
            <a:off x="46117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0E2F5D-F25E-483B-8F18-0F7B4DE61B15}"/>
              </a:ext>
            </a:extLst>
          </p:cNvPr>
          <p:cNvCxnSpPr>
            <a:cxnSpLocks/>
          </p:cNvCxnSpPr>
          <p:nvPr/>
        </p:nvCxnSpPr>
        <p:spPr>
          <a:xfrm>
            <a:off x="749522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95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932B44-4104-43BF-AC3D-6B4A82A9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29962" b="32504"/>
          <a:stretch/>
        </p:blipFill>
        <p:spPr>
          <a:xfrm>
            <a:off x="2652997" y="801793"/>
            <a:ext cx="688600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9FE0B3-532C-4EF3-8AA9-B5AD498637DF}"/>
              </a:ext>
            </a:extLst>
          </p:cNvPr>
          <p:cNvCxnSpPr>
            <a:cxnSpLocks/>
          </p:cNvCxnSpPr>
          <p:nvPr/>
        </p:nvCxnSpPr>
        <p:spPr>
          <a:xfrm>
            <a:off x="504339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37A80-9C37-4ED6-8539-7CD5346BA676}"/>
              </a:ext>
            </a:extLst>
          </p:cNvPr>
          <p:cNvCxnSpPr>
            <a:cxnSpLocks/>
          </p:cNvCxnSpPr>
          <p:nvPr/>
        </p:nvCxnSpPr>
        <p:spPr>
          <a:xfrm>
            <a:off x="678544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9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E7883-1E54-4FAE-AA5E-BF9B51C6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14403" r="30538" b="32299"/>
          <a:stretch/>
        </p:blipFill>
        <p:spPr>
          <a:xfrm>
            <a:off x="1" y="0"/>
            <a:ext cx="4198595" cy="325635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874D4D-9186-455F-96E8-425BBC56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884" b="32299"/>
          <a:stretch/>
        </p:blipFill>
        <p:spPr>
          <a:xfrm>
            <a:off x="4093671" y="0"/>
            <a:ext cx="4135925" cy="3256355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55C37C1-8F5E-4760-8A4B-1CFF4FEF3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23" t="14403" r="31113" b="32710"/>
          <a:stretch/>
        </p:blipFill>
        <p:spPr>
          <a:xfrm>
            <a:off x="8229596" y="0"/>
            <a:ext cx="3956006" cy="3240971"/>
          </a:xfrm>
          <a:prstGeom prst="rect">
            <a:avLst/>
          </a:prstGeom>
        </p:spPr>
      </p:pic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49571-B3E7-448D-90CA-4571F10F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29962" b="32504"/>
          <a:stretch/>
        </p:blipFill>
        <p:spPr>
          <a:xfrm>
            <a:off x="8292267" y="3240970"/>
            <a:ext cx="3899734" cy="3256355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032B2B9-7757-4C18-83F6-1F1438700D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4" t="14403" r="30769" b="32504"/>
          <a:stretch/>
        </p:blipFill>
        <p:spPr>
          <a:xfrm>
            <a:off x="4156344" y="3256355"/>
            <a:ext cx="4135924" cy="3243916"/>
          </a:xfrm>
          <a:prstGeom prst="rect">
            <a:avLst/>
          </a:prstGeom>
        </p:spPr>
      </p:pic>
      <p:pic>
        <p:nvPicPr>
          <p:cNvPr id="9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6954E6-B681-43D2-AD37-C955116715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46" t="14403" r="30423" b="32504"/>
          <a:stretch/>
        </p:blipFill>
        <p:spPr>
          <a:xfrm>
            <a:off x="0" y="3240971"/>
            <a:ext cx="4198595" cy="32563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6D8FF-C7E1-4D7B-AF07-342A0861F6A6}"/>
              </a:ext>
            </a:extLst>
          </p:cNvPr>
          <p:cNvCxnSpPr>
            <a:cxnSpLocks/>
          </p:cNvCxnSpPr>
          <p:nvPr/>
        </p:nvCxnSpPr>
        <p:spPr>
          <a:xfrm>
            <a:off x="1485872" y="1995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B4D38-E149-4D07-92B9-FFA95CDBB188}"/>
              </a:ext>
            </a:extLst>
          </p:cNvPr>
          <p:cNvCxnSpPr>
            <a:cxnSpLocks/>
          </p:cNvCxnSpPr>
          <p:nvPr/>
        </p:nvCxnSpPr>
        <p:spPr>
          <a:xfrm>
            <a:off x="2566741" y="19725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7DB65-3A42-4A53-90FD-89F3421DAA27}"/>
              </a:ext>
            </a:extLst>
          </p:cNvPr>
          <p:cNvCxnSpPr>
            <a:cxnSpLocks/>
          </p:cNvCxnSpPr>
          <p:nvPr/>
        </p:nvCxnSpPr>
        <p:spPr>
          <a:xfrm>
            <a:off x="5560817" y="2230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741C-D497-4EEC-871E-CDD286755013}"/>
              </a:ext>
            </a:extLst>
          </p:cNvPr>
          <p:cNvCxnSpPr>
            <a:cxnSpLocks/>
          </p:cNvCxnSpPr>
          <p:nvPr/>
        </p:nvCxnSpPr>
        <p:spPr>
          <a:xfrm>
            <a:off x="6641683" y="20662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97348-50E3-447E-BC4F-EC8CB3F508C2}"/>
              </a:ext>
            </a:extLst>
          </p:cNvPr>
          <p:cNvCxnSpPr>
            <a:cxnSpLocks/>
          </p:cNvCxnSpPr>
          <p:nvPr/>
        </p:nvCxnSpPr>
        <p:spPr>
          <a:xfrm>
            <a:off x="9649828" y="20428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6FCE2-22B2-4A31-B3B4-E77E2AB5A4C9}"/>
              </a:ext>
            </a:extLst>
          </p:cNvPr>
          <p:cNvCxnSpPr>
            <a:cxnSpLocks/>
          </p:cNvCxnSpPr>
          <p:nvPr/>
        </p:nvCxnSpPr>
        <p:spPr>
          <a:xfrm>
            <a:off x="10674425" y="21600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C5B535-B9EE-4A51-A22A-757F3C52176D}"/>
              </a:ext>
            </a:extLst>
          </p:cNvPr>
          <p:cNvCxnSpPr>
            <a:cxnSpLocks/>
          </p:cNvCxnSpPr>
          <p:nvPr/>
        </p:nvCxnSpPr>
        <p:spPr>
          <a:xfrm>
            <a:off x="10629874" y="346329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C9353-4469-4DD2-A991-3951D814F983}"/>
              </a:ext>
            </a:extLst>
          </p:cNvPr>
          <p:cNvCxnSpPr>
            <a:cxnSpLocks/>
          </p:cNvCxnSpPr>
          <p:nvPr/>
        </p:nvCxnSpPr>
        <p:spPr>
          <a:xfrm>
            <a:off x="9656859" y="34609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5A7D59-6019-4CE5-A42C-9358DA5B58D8}"/>
              </a:ext>
            </a:extLst>
          </p:cNvPr>
          <p:cNvCxnSpPr>
            <a:cxnSpLocks/>
          </p:cNvCxnSpPr>
          <p:nvPr/>
        </p:nvCxnSpPr>
        <p:spPr>
          <a:xfrm>
            <a:off x="6686232" y="345860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4CA1B4-19FC-493B-B791-646B264B0493}"/>
              </a:ext>
            </a:extLst>
          </p:cNvPr>
          <p:cNvCxnSpPr>
            <a:cxnSpLocks/>
          </p:cNvCxnSpPr>
          <p:nvPr/>
        </p:nvCxnSpPr>
        <p:spPr>
          <a:xfrm>
            <a:off x="5614744" y="34703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F60094-ED22-4510-89D6-DB11EA31928B}"/>
              </a:ext>
            </a:extLst>
          </p:cNvPr>
          <p:cNvCxnSpPr>
            <a:cxnSpLocks/>
          </p:cNvCxnSpPr>
          <p:nvPr/>
        </p:nvCxnSpPr>
        <p:spPr>
          <a:xfrm>
            <a:off x="2573773" y="34679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7B788-92D0-4CEA-8916-035933AFA3CE}"/>
              </a:ext>
            </a:extLst>
          </p:cNvPr>
          <p:cNvCxnSpPr>
            <a:cxnSpLocks/>
          </p:cNvCxnSpPr>
          <p:nvPr/>
        </p:nvCxnSpPr>
        <p:spPr>
          <a:xfrm>
            <a:off x="1516352" y="34656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490250-C174-4135-86B0-D086544A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879" r="5846" b="8493"/>
          <a:stretch/>
        </p:blipFill>
        <p:spPr>
          <a:xfrm>
            <a:off x="1054127" y="801793"/>
            <a:ext cx="1008374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0E6D4-292C-4E25-96AA-F3D2980B0145}"/>
              </a:ext>
            </a:extLst>
          </p:cNvPr>
          <p:cNvCxnSpPr>
            <a:cxnSpLocks/>
          </p:cNvCxnSpPr>
          <p:nvPr/>
        </p:nvCxnSpPr>
        <p:spPr>
          <a:xfrm>
            <a:off x="4536954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940E11-A9F9-4AEC-BE2F-25431CE9E282}"/>
              </a:ext>
            </a:extLst>
          </p:cNvPr>
          <p:cNvCxnSpPr>
            <a:cxnSpLocks/>
          </p:cNvCxnSpPr>
          <p:nvPr/>
        </p:nvCxnSpPr>
        <p:spPr>
          <a:xfrm>
            <a:off x="7502897" y="116547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25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97973-A902-49F3-B432-0703BF84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0654" b="32504"/>
          <a:stretch/>
        </p:blipFill>
        <p:spPr>
          <a:xfrm>
            <a:off x="2703936" y="801793"/>
            <a:ext cx="678412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81D911-83E9-4BB1-9BE0-50C874CCD153}"/>
              </a:ext>
            </a:extLst>
          </p:cNvPr>
          <p:cNvCxnSpPr>
            <a:cxnSpLocks/>
          </p:cNvCxnSpPr>
          <p:nvPr/>
        </p:nvCxnSpPr>
        <p:spPr>
          <a:xfrm>
            <a:off x="491678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26AF87-8290-40F4-8323-9B55288C61DB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7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94FE4-670C-4075-82D4-26D25854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6539" b="7467"/>
          <a:stretch/>
        </p:blipFill>
        <p:spPr>
          <a:xfrm>
            <a:off x="1200102" y="801793"/>
            <a:ext cx="979179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4A5AF-ED56-46D1-825A-278150229801}"/>
              </a:ext>
            </a:extLst>
          </p:cNvPr>
          <p:cNvCxnSpPr>
            <a:cxnSpLocks/>
          </p:cNvCxnSpPr>
          <p:nvPr/>
        </p:nvCxnSpPr>
        <p:spPr>
          <a:xfrm>
            <a:off x="4565090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5BA14-136E-4C1F-A523-8EFF67C278BB}"/>
              </a:ext>
            </a:extLst>
          </p:cNvPr>
          <p:cNvCxnSpPr>
            <a:cxnSpLocks/>
          </p:cNvCxnSpPr>
          <p:nvPr/>
        </p:nvCxnSpPr>
        <p:spPr>
          <a:xfrm>
            <a:off x="7474759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02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DC2DB-FAC0-4163-9A68-0952B4186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07" t="14403" r="30423" b="32504"/>
          <a:stretch/>
        </p:blipFill>
        <p:spPr>
          <a:xfrm>
            <a:off x="2673303" y="801793"/>
            <a:ext cx="684539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729E0-96EE-4AE2-A9C1-4E89C8F0FF6A}"/>
              </a:ext>
            </a:extLst>
          </p:cNvPr>
          <p:cNvCxnSpPr>
            <a:cxnSpLocks/>
          </p:cNvCxnSpPr>
          <p:nvPr/>
        </p:nvCxnSpPr>
        <p:spPr>
          <a:xfrm>
            <a:off x="5099663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446AAD-5528-45C1-9FAC-FABACC5DAA18}"/>
              </a:ext>
            </a:extLst>
          </p:cNvPr>
          <p:cNvCxnSpPr>
            <a:cxnSpLocks/>
          </p:cNvCxnSpPr>
          <p:nvPr/>
        </p:nvCxnSpPr>
        <p:spPr>
          <a:xfrm>
            <a:off x="6855779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9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791FD-5AAA-4317-BA65-5A842B9CF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4" r="5615" b="7672"/>
          <a:stretch/>
        </p:blipFill>
        <p:spPr>
          <a:xfrm>
            <a:off x="1408839" y="801793"/>
            <a:ext cx="937432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B18373-3245-4774-A1A9-F1FB637A4FC2}"/>
              </a:ext>
            </a:extLst>
          </p:cNvPr>
          <p:cNvCxnSpPr>
            <a:cxnSpLocks/>
          </p:cNvCxnSpPr>
          <p:nvPr/>
        </p:nvCxnSpPr>
        <p:spPr>
          <a:xfrm>
            <a:off x="459322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3D5A1-B8EB-41BB-AAF3-0CF644C3288F}"/>
              </a:ext>
            </a:extLst>
          </p:cNvPr>
          <p:cNvCxnSpPr>
            <a:cxnSpLocks/>
          </p:cNvCxnSpPr>
          <p:nvPr/>
        </p:nvCxnSpPr>
        <p:spPr>
          <a:xfrm>
            <a:off x="7362218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8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B4D01-760A-4273-B0E2-D4BCD756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308" b="32504"/>
          <a:stretch/>
        </p:blipFill>
        <p:spPr>
          <a:xfrm>
            <a:off x="2683544" y="801793"/>
            <a:ext cx="682491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5ED1E-BDF2-46E2-8774-DB4A04F8152C}"/>
              </a:ext>
            </a:extLst>
          </p:cNvPr>
          <p:cNvCxnSpPr>
            <a:cxnSpLocks/>
          </p:cNvCxnSpPr>
          <p:nvPr/>
        </p:nvCxnSpPr>
        <p:spPr>
          <a:xfrm>
            <a:off x="507153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C51AEF-CA97-4251-9465-B7C745AA86E5}"/>
              </a:ext>
            </a:extLst>
          </p:cNvPr>
          <p:cNvCxnSpPr>
            <a:cxnSpLocks/>
          </p:cNvCxnSpPr>
          <p:nvPr/>
        </p:nvCxnSpPr>
        <p:spPr>
          <a:xfrm>
            <a:off x="682765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6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0DF1A-5CCE-4B45-B84B-E6CAAED1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879" r="5269" b="7876"/>
          <a:stretch/>
        </p:blipFill>
        <p:spPr>
          <a:xfrm>
            <a:off x="1088395" y="801793"/>
            <a:ext cx="100152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B76797-B562-4CCD-B5FE-BCD929A6E318}"/>
              </a:ext>
            </a:extLst>
          </p:cNvPr>
          <p:cNvCxnSpPr>
            <a:cxnSpLocks/>
          </p:cNvCxnSpPr>
          <p:nvPr/>
        </p:nvCxnSpPr>
        <p:spPr>
          <a:xfrm>
            <a:off x="448068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F06141-A4AE-4202-BE2A-CD9A7E9E9C2C}"/>
              </a:ext>
            </a:extLst>
          </p:cNvPr>
          <p:cNvCxnSpPr>
            <a:cxnSpLocks/>
          </p:cNvCxnSpPr>
          <p:nvPr/>
        </p:nvCxnSpPr>
        <p:spPr>
          <a:xfrm>
            <a:off x="7418489" y="115141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13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F6C52-BC70-4FA2-A349-FF511A7D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45" t="14403" r="30308" b="32504"/>
          <a:stretch/>
        </p:blipFill>
        <p:spPr>
          <a:xfrm>
            <a:off x="2622364" y="801793"/>
            <a:ext cx="694727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D44F3B-5057-473B-A717-7DFEA14E3F8D}"/>
              </a:ext>
            </a:extLst>
          </p:cNvPr>
          <p:cNvCxnSpPr>
            <a:cxnSpLocks/>
          </p:cNvCxnSpPr>
          <p:nvPr/>
        </p:nvCxnSpPr>
        <p:spPr>
          <a:xfrm>
            <a:off x="5127806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76271-B560-4D25-A9E7-6AD5F0C4EA4E}"/>
              </a:ext>
            </a:extLst>
          </p:cNvPr>
          <p:cNvCxnSpPr>
            <a:cxnSpLocks/>
          </p:cNvCxnSpPr>
          <p:nvPr/>
        </p:nvCxnSpPr>
        <p:spPr>
          <a:xfrm>
            <a:off x="6883919" y="110920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8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BC976-3309-4C41-8DE2-46862266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000" b="32710"/>
          <a:stretch/>
        </p:blipFill>
        <p:spPr>
          <a:xfrm>
            <a:off x="2772526" y="801793"/>
            <a:ext cx="6646947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EFEA0-C4B9-4293-A260-CC5DF3EA8B1F}"/>
              </a:ext>
            </a:extLst>
          </p:cNvPr>
          <p:cNvCxnSpPr>
            <a:cxnSpLocks/>
          </p:cNvCxnSpPr>
          <p:nvPr/>
        </p:nvCxnSpPr>
        <p:spPr>
          <a:xfrm>
            <a:off x="510209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4B1FE-0E13-48F9-A081-FC064DD6B71A}"/>
              </a:ext>
            </a:extLst>
          </p:cNvPr>
          <p:cNvCxnSpPr>
            <a:cxnSpLocks/>
          </p:cNvCxnSpPr>
          <p:nvPr/>
        </p:nvCxnSpPr>
        <p:spPr>
          <a:xfrm>
            <a:off x="684078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59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A9804-9939-433F-91D7-C1E0CF94D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290" r="5962" b="7672"/>
          <a:stretch/>
        </p:blipFill>
        <p:spPr>
          <a:xfrm>
            <a:off x="1116030" y="801793"/>
            <a:ext cx="9959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17467-129E-475F-94A1-ECFA24EB3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29962" b="32299"/>
          <a:stretch/>
        </p:blipFill>
        <p:spPr>
          <a:xfrm>
            <a:off x="2615586" y="801793"/>
            <a:ext cx="6960827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5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2CB53-AB70-4B86-87B7-2C8703FD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82" t="12006" r="6831" b="6891"/>
          <a:stretch/>
        </p:blipFill>
        <p:spPr>
          <a:xfrm>
            <a:off x="1183787" y="801793"/>
            <a:ext cx="982442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FF4499-8161-402B-8E5A-8F9BCD11A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30307" b="32710"/>
          <a:stretch/>
        </p:blipFill>
        <p:spPr>
          <a:xfrm>
            <a:off x="2619115" y="801793"/>
            <a:ext cx="6953769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88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2D0B-4C7E-4FD9-A5BF-8174801D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FE79-B857-421D-859B-236019698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6B7FE-556F-4AB0-8400-24546675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14403" r="30307" b="32710"/>
          <a:stretch/>
        </p:blipFill>
        <p:spPr>
          <a:xfrm>
            <a:off x="8106811" y="3262842"/>
            <a:ext cx="4089009" cy="310070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FCC2C7E-AFCB-432E-A891-BD769CBD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2" t="14403" r="29962" b="32299"/>
          <a:stretch/>
        </p:blipFill>
        <p:spPr>
          <a:xfrm>
            <a:off x="4049421" y="3252902"/>
            <a:ext cx="4093160" cy="310070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50E5AA-AB85-42D4-8C2A-B594F5AF9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5" t="14403" r="30308" b="32504"/>
          <a:stretch/>
        </p:blipFill>
        <p:spPr>
          <a:xfrm>
            <a:off x="-3818" y="3252901"/>
            <a:ext cx="4085190" cy="310070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3141DC-5705-440C-9FBA-69879464F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0308" b="32504"/>
          <a:stretch/>
        </p:blipFill>
        <p:spPr>
          <a:xfrm>
            <a:off x="7948713" y="0"/>
            <a:ext cx="4242418" cy="327777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3E2F8DF-F40F-4AB7-8D93-7712448A7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07" t="14403" r="30423" b="32504"/>
          <a:stretch/>
        </p:blipFill>
        <p:spPr>
          <a:xfrm>
            <a:off x="3870419" y="0"/>
            <a:ext cx="4255149" cy="327777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41657E-C99E-4D1B-9067-C28C7E8DD3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23" t="14403" r="30654" b="32504"/>
          <a:stretch/>
        </p:blipFill>
        <p:spPr>
          <a:xfrm>
            <a:off x="0" y="0"/>
            <a:ext cx="3989258" cy="3252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A033A3-2E8A-49E3-BE47-3F41A16C1C2E}"/>
              </a:ext>
            </a:extLst>
          </p:cNvPr>
          <p:cNvCxnSpPr>
            <a:cxnSpLocks/>
          </p:cNvCxnSpPr>
          <p:nvPr/>
        </p:nvCxnSpPr>
        <p:spPr>
          <a:xfrm>
            <a:off x="2503433" y="34398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6233A-EB82-414C-9D4E-B082B9390F79}"/>
              </a:ext>
            </a:extLst>
          </p:cNvPr>
          <p:cNvCxnSpPr>
            <a:cxnSpLocks/>
          </p:cNvCxnSpPr>
          <p:nvPr/>
        </p:nvCxnSpPr>
        <p:spPr>
          <a:xfrm>
            <a:off x="1474150" y="34234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7327DC-C09B-4FB9-B48F-EDF3E0F0EFEF}"/>
              </a:ext>
            </a:extLst>
          </p:cNvPr>
          <p:cNvCxnSpPr>
            <a:cxnSpLocks/>
          </p:cNvCxnSpPr>
          <p:nvPr/>
        </p:nvCxnSpPr>
        <p:spPr>
          <a:xfrm>
            <a:off x="1415535" y="22772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3EBCCE-EC5A-4691-8459-6DB6D8634014}"/>
              </a:ext>
            </a:extLst>
          </p:cNvPr>
          <p:cNvCxnSpPr>
            <a:cxnSpLocks/>
          </p:cNvCxnSpPr>
          <p:nvPr/>
        </p:nvCxnSpPr>
        <p:spPr>
          <a:xfrm>
            <a:off x="2454195" y="21131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5ED8C0-F317-45F2-B4CD-FF762B080284}"/>
              </a:ext>
            </a:extLst>
          </p:cNvPr>
          <p:cNvCxnSpPr>
            <a:cxnSpLocks/>
          </p:cNvCxnSpPr>
          <p:nvPr/>
        </p:nvCxnSpPr>
        <p:spPr>
          <a:xfrm>
            <a:off x="5392001" y="22303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7E98B-E6AB-4FE8-965A-F58F33EFCC4C}"/>
              </a:ext>
            </a:extLst>
          </p:cNvPr>
          <p:cNvCxnSpPr>
            <a:cxnSpLocks/>
          </p:cNvCxnSpPr>
          <p:nvPr/>
        </p:nvCxnSpPr>
        <p:spPr>
          <a:xfrm>
            <a:off x="6472868" y="22068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EE7D43-065E-4BAB-B89B-5681B71AFF6D}"/>
              </a:ext>
            </a:extLst>
          </p:cNvPr>
          <p:cNvCxnSpPr>
            <a:cxnSpLocks/>
          </p:cNvCxnSpPr>
          <p:nvPr/>
        </p:nvCxnSpPr>
        <p:spPr>
          <a:xfrm>
            <a:off x="9438808" y="232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8AF183-4C13-41B3-A026-2478E28B6E11}"/>
              </a:ext>
            </a:extLst>
          </p:cNvPr>
          <p:cNvCxnSpPr>
            <a:cxnSpLocks/>
          </p:cNvCxnSpPr>
          <p:nvPr/>
        </p:nvCxnSpPr>
        <p:spPr>
          <a:xfrm>
            <a:off x="10519673" y="23006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48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D0C1-8B28-4302-9C53-26C4B75A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UF DISCRIMINATION RESULTS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C1E9-FDD9-477C-82CA-ED9467C6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BEST UF = 0.9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3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2D7D-831B-4600-A0F5-5B859137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85742"/>
            <a:ext cx="10058400" cy="1450757"/>
          </a:xfrm>
        </p:spPr>
        <p:txBody>
          <a:bodyPr/>
          <a:lstStyle/>
          <a:p>
            <a:r>
              <a:rPr lang="es-MX" dirty="0"/>
              <a:t>Global </a:t>
            </a:r>
            <a:r>
              <a:rPr lang="es-MX" dirty="0" err="1"/>
              <a:t>Confidence</a:t>
            </a:r>
            <a:r>
              <a:rPr lang="es-MX" dirty="0"/>
              <a:t> </a:t>
            </a:r>
            <a:r>
              <a:rPr lang="es-MX" dirty="0" err="1"/>
              <a:t>Discrimination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30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26748-05D3-40BC-8AB5-CC6DFC22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2494" r="7231" b="7672"/>
          <a:stretch/>
        </p:blipFill>
        <p:spPr>
          <a:xfrm>
            <a:off x="1148454" y="801793"/>
            <a:ext cx="9895092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B1D505-EBCA-49FF-8896-1C824F6ABEF0}"/>
              </a:ext>
            </a:extLst>
          </p:cNvPr>
          <p:cNvCxnSpPr>
            <a:cxnSpLocks/>
          </p:cNvCxnSpPr>
          <p:nvPr/>
        </p:nvCxnSpPr>
        <p:spPr>
          <a:xfrm>
            <a:off x="4621370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810C1F-B1B4-49C3-A88B-03C4EBC04C68}"/>
              </a:ext>
            </a:extLst>
          </p:cNvPr>
          <p:cNvCxnSpPr>
            <a:cxnSpLocks/>
          </p:cNvCxnSpPr>
          <p:nvPr/>
        </p:nvCxnSpPr>
        <p:spPr>
          <a:xfrm>
            <a:off x="7559174" y="116547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68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98E832-2DE4-488E-8323-34AF5C965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538" b="32299"/>
          <a:stretch/>
        </p:blipFill>
        <p:spPr>
          <a:xfrm>
            <a:off x="2706782" y="801793"/>
            <a:ext cx="677843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1492C0-0133-4A90-A48E-C4008A5106C0}"/>
              </a:ext>
            </a:extLst>
          </p:cNvPr>
          <p:cNvCxnSpPr>
            <a:cxnSpLocks/>
          </p:cNvCxnSpPr>
          <p:nvPr/>
        </p:nvCxnSpPr>
        <p:spPr>
          <a:xfrm>
            <a:off x="6841722" y="109513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CEEB-0BEA-41AC-9941-174CFB668A4E}"/>
              </a:ext>
            </a:extLst>
          </p:cNvPr>
          <p:cNvCxnSpPr>
            <a:cxnSpLocks/>
          </p:cNvCxnSpPr>
          <p:nvPr/>
        </p:nvCxnSpPr>
        <p:spPr>
          <a:xfrm>
            <a:off x="5109052" y="10787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85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8C900-A459-4FFA-AB77-9F181538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0853" r="6538" b="8493"/>
          <a:stretch/>
        </p:blipFill>
        <p:spPr>
          <a:xfrm>
            <a:off x="1158539" y="801793"/>
            <a:ext cx="987492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3A92E-433D-4605-8BF0-D466CD103808}"/>
              </a:ext>
            </a:extLst>
          </p:cNvPr>
          <p:cNvCxnSpPr>
            <a:cxnSpLocks/>
          </p:cNvCxnSpPr>
          <p:nvPr/>
        </p:nvCxnSpPr>
        <p:spPr>
          <a:xfrm>
            <a:off x="7502905" y="120768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001BDD-93B2-43FE-85AD-7D4533981C2C}"/>
              </a:ext>
            </a:extLst>
          </p:cNvPr>
          <p:cNvCxnSpPr>
            <a:cxnSpLocks/>
          </p:cNvCxnSpPr>
          <p:nvPr/>
        </p:nvCxnSpPr>
        <p:spPr>
          <a:xfrm>
            <a:off x="4588548" y="120533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6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88825-5D14-468F-8D61-FFD975891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1" t="10648" r="5589" b="7940"/>
          <a:stretch/>
        </p:blipFill>
        <p:spPr>
          <a:xfrm>
            <a:off x="1179993" y="792472"/>
            <a:ext cx="9835010" cy="5242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BBC25-F229-4237-84EB-66546BA2704A}"/>
              </a:ext>
            </a:extLst>
          </p:cNvPr>
          <p:cNvCxnSpPr>
            <a:cxnSpLocks/>
          </p:cNvCxnSpPr>
          <p:nvPr/>
        </p:nvCxnSpPr>
        <p:spPr>
          <a:xfrm>
            <a:off x="457200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DFD5E0-4350-448A-9A91-C2FD37C930E7}"/>
              </a:ext>
            </a:extLst>
          </p:cNvPr>
          <p:cNvCxnSpPr>
            <a:cxnSpLocks/>
          </p:cNvCxnSpPr>
          <p:nvPr/>
        </p:nvCxnSpPr>
        <p:spPr>
          <a:xfrm>
            <a:off x="742897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21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7015C3-F8D4-4859-8C8B-CB07CA823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0423" b="32914"/>
          <a:stretch/>
        </p:blipFill>
        <p:spPr>
          <a:xfrm>
            <a:off x="2677540" y="801793"/>
            <a:ext cx="683691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238156-F0EC-4381-A436-2D08A8C5A4E2}"/>
              </a:ext>
            </a:extLst>
          </p:cNvPr>
          <p:cNvCxnSpPr>
            <a:cxnSpLocks/>
          </p:cNvCxnSpPr>
          <p:nvPr/>
        </p:nvCxnSpPr>
        <p:spPr>
          <a:xfrm>
            <a:off x="5080916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8F78EE-5A85-4A33-9538-E37DF1D29F83}"/>
              </a:ext>
            </a:extLst>
          </p:cNvPr>
          <p:cNvCxnSpPr>
            <a:cxnSpLocks/>
          </p:cNvCxnSpPr>
          <p:nvPr/>
        </p:nvCxnSpPr>
        <p:spPr>
          <a:xfrm>
            <a:off x="6808899" y="113265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8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EBF2D6-4443-48C4-B6D6-DF33A99C7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5500" b="7261"/>
          <a:stretch/>
        </p:blipFill>
        <p:spPr>
          <a:xfrm>
            <a:off x="1152468" y="801793"/>
            <a:ext cx="9887063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12F75-89C5-4DDA-8F65-3D38245761BC}"/>
              </a:ext>
            </a:extLst>
          </p:cNvPr>
          <p:cNvCxnSpPr>
            <a:cxnSpLocks/>
          </p:cNvCxnSpPr>
          <p:nvPr/>
        </p:nvCxnSpPr>
        <p:spPr>
          <a:xfrm>
            <a:off x="4518208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72A939-A448-4642-8C38-68C5F162B92B}"/>
              </a:ext>
            </a:extLst>
          </p:cNvPr>
          <p:cNvCxnSpPr>
            <a:cxnSpLocks/>
          </p:cNvCxnSpPr>
          <p:nvPr/>
        </p:nvCxnSpPr>
        <p:spPr>
          <a:xfrm>
            <a:off x="7427875" y="114672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786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ADEF94-11F0-413B-85F8-A80059674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953E3-3F6E-4FE4-BE37-B17C3B6372FA}"/>
              </a:ext>
            </a:extLst>
          </p:cNvPr>
          <p:cNvCxnSpPr>
            <a:cxnSpLocks/>
          </p:cNvCxnSpPr>
          <p:nvPr/>
        </p:nvCxnSpPr>
        <p:spPr>
          <a:xfrm>
            <a:off x="5123119" y="113499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150882-C91B-4B0D-A82F-8A7C3DE10096}"/>
              </a:ext>
            </a:extLst>
          </p:cNvPr>
          <p:cNvCxnSpPr>
            <a:cxnSpLocks/>
          </p:cNvCxnSpPr>
          <p:nvPr/>
        </p:nvCxnSpPr>
        <p:spPr>
          <a:xfrm>
            <a:off x="6851099" y="111858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82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23BAF4-E063-459C-AAA7-D757CD03B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468" r="5385" b="8287"/>
          <a:stretch/>
        </p:blipFill>
        <p:spPr>
          <a:xfrm>
            <a:off x="1065970" y="801793"/>
            <a:ext cx="1006005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9EC5EF-AE85-4566-ABDC-D24BE7AA07F8}"/>
              </a:ext>
            </a:extLst>
          </p:cNvPr>
          <p:cNvCxnSpPr>
            <a:cxnSpLocks/>
          </p:cNvCxnSpPr>
          <p:nvPr/>
        </p:nvCxnSpPr>
        <p:spPr>
          <a:xfrm>
            <a:off x="4532275" y="119127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08637D-EDFA-42D0-99A0-A46D900DB2E3}"/>
              </a:ext>
            </a:extLst>
          </p:cNvPr>
          <p:cNvCxnSpPr>
            <a:cxnSpLocks/>
          </p:cNvCxnSpPr>
          <p:nvPr/>
        </p:nvCxnSpPr>
        <p:spPr>
          <a:xfrm>
            <a:off x="7441944" y="117485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46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CC0B8-83DA-4A39-B17F-B8BE1839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577" t="14403" r="30192" b="32504"/>
          <a:stretch/>
        </p:blipFill>
        <p:spPr>
          <a:xfrm>
            <a:off x="2632604" y="801793"/>
            <a:ext cx="6926791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1D98A7-B7F2-4B3C-8A58-C5CA431ED204}"/>
              </a:ext>
            </a:extLst>
          </p:cNvPr>
          <p:cNvCxnSpPr>
            <a:cxnSpLocks/>
          </p:cNvCxnSpPr>
          <p:nvPr/>
        </p:nvCxnSpPr>
        <p:spPr>
          <a:xfrm>
            <a:off x="5109053" y="110686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76812-E43E-411E-8CE2-4B0960AA3D07}"/>
              </a:ext>
            </a:extLst>
          </p:cNvPr>
          <p:cNvCxnSpPr>
            <a:cxnSpLocks/>
          </p:cNvCxnSpPr>
          <p:nvPr/>
        </p:nvCxnSpPr>
        <p:spPr>
          <a:xfrm>
            <a:off x="6851100" y="111858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2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5AC97B-6049-4034-A99C-36FC9A401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0647" r="6193" b="7056"/>
          <a:stretch/>
        </p:blipFill>
        <p:spPr>
          <a:xfrm>
            <a:off x="1265884" y="801793"/>
            <a:ext cx="966023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9B2FAA-DE42-4288-8BC6-765824DD3E2B}"/>
              </a:ext>
            </a:extLst>
          </p:cNvPr>
          <p:cNvCxnSpPr>
            <a:cxnSpLocks/>
          </p:cNvCxnSpPr>
          <p:nvPr/>
        </p:nvCxnSpPr>
        <p:spPr>
          <a:xfrm>
            <a:off x="4574482" y="116313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66A695-D8AA-4FC8-9A70-63C7A8C1C3C0}"/>
              </a:ext>
            </a:extLst>
          </p:cNvPr>
          <p:cNvCxnSpPr>
            <a:cxnSpLocks/>
          </p:cNvCxnSpPr>
          <p:nvPr/>
        </p:nvCxnSpPr>
        <p:spPr>
          <a:xfrm>
            <a:off x="7441946" y="117485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1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D56CB-F4AD-4B27-A2E7-B8465DEA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807" t="14403" r="30423" b="32299"/>
          <a:stretch/>
        </p:blipFill>
        <p:spPr>
          <a:xfrm>
            <a:off x="2686468" y="801793"/>
            <a:ext cx="68190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40F7-05A5-4A4B-9796-91DB27EBD459}"/>
              </a:ext>
            </a:extLst>
          </p:cNvPr>
          <p:cNvCxnSpPr>
            <a:cxnSpLocks/>
          </p:cNvCxnSpPr>
          <p:nvPr/>
        </p:nvCxnSpPr>
        <p:spPr>
          <a:xfrm>
            <a:off x="5123124" y="112093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BEA14D-4519-414C-9561-35705F8DD8EF}"/>
              </a:ext>
            </a:extLst>
          </p:cNvPr>
          <p:cNvCxnSpPr>
            <a:cxnSpLocks/>
          </p:cNvCxnSpPr>
          <p:nvPr/>
        </p:nvCxnSpPr>
        <p:spPr>
          <a:xfrm>
            <a:off x="6837038" y="111858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39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D3F4E-2AB2-4C59-8B1C-78943E2C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2290" r="6538" b="8287"/>
          <a:stretch/>
        </p:blipFill>
        <p:spPr>
          <a:xfrm>
            <a:off x="1082014" y="801793"/>
            <a:ext cx="1002797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3E6D17-CE9E-4293-BBBA-1C0580EAB0AA}"/>
              </a:ext>
            </a:extLst>
          </p:cNvPr>
          <p:cNvCxnSpPr>
            <a:cxnSpLocks/>
          </p:cNvCxnSpPr>
          <p:nvPr/>
        </p:nvCxnSpPr>
        <p:spPr>
          <a:xfrm>
            <a:off x="4572140" y="114672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70F57F-A872-4434-83C9-DA7911845E11}"/>
              </a:ext>
            </a:extLst>
          </p:cNvPr>
          <p:cNvCxnSpPr>
            <a:cxnSpLocks/>
          </p:cNvCxnSpPr>
          <p:nvPr/>
        </p:nvCxnSpPr>
        <p:spPr>
          <a:xfrm>
            <a:off x="7538076" y="114437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7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2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A812DA-485E-4A3C-9A05-D46072478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77" t="25322" r="38384" b="19812"/>
          <a:stretch/>
        </p:blipFill>
        <p:spPr>
          <a:xfrm>
            <a:off x="2803642" y="801793"/>
            <a:ext cx="658471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B232A6-FD02-48DF-A2ED-DBA3FBB74E2C}"/>
              </a:ext>
            </a:extLst>
          </p:cNvPr>
          <p:cNvCxnSpPr>
            <a:cxnSpLocks/>
          </p:cNvCxnSpPr>
          <p:nvPr/>
        </p:nvCxnSpPr>
        <p:spPr>
          <a:xfrm>
            <a:off x="5191119" y="118892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A0FA52-6EA0-4A2E-AD7A-2512D083B236}"/>
              </a:ext>
            </a:extLst>
          </p:cNvPr>
          <p:cNvCxnSpPr>
            <a:cxnSpLocks/>
          </p:cNvCxnSpPr>
          <p:nvPr/>
        </p:nvCxnSpPr>
        <p:spPr>
          <a:xfrm>
            <a:off x="6862830" y="117251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12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F066AF-86A6-4E44-A236-D383E419B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3" t="14403" r="30538" b="32299"/>
          <a:stretch/>
        </p:blipFill>
        <p:spPr>
          <a:xfrm>
            <a:off x="-4990" y="0"/>
            <a:ext cx="4116341" cy="3202169"/>
          </a:xfrm>
          <a:prstGeom prst="rect">
            <a:avLst/>
          </a:prstGeom>
        </p:spPr>
      </p:pic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F42C46-BEF4-4573-AA0C-AAB973E14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54" t="14403" r="30423" b="32914"/>
          <a:stretch/>
        </p:blipFill>
        <p:spPr>
          <a:xfrm>
            <a:off x="4031645" y="0"/>
            <a:ext cx="4151856" cy="3202169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693E1D8-2C5B-4CA2-BD5A-18E3CA690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00" t="14403" r="31115" b="32504"/>
          <a:stretch/>
        </p:blipFill>
        <p:spPr>
          <a:xfrm>
            <a:off x="8183501" y="0"/>
            <a:ext cx="4008499" cy="320216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A5C1196-65E7-4256-B26A-B34EB6CE4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77" t="14403" r="30192" b="32504"/>
          <a:stretch/>
        </p:blipFill>
        <p:spPr>
          <a:xfrm>
            <a:off x="856" y="3197574"/>
            <a:ext cx="4303858" cy="3276334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2FC85F6-DA0B-4AD2-A646-A04974C915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807" t="14403" r="30423" b="32299"/>
          <a:stretch/>
        </p:blipFill>
        <p:spPr>
          <a:xfrm>
            <a:off x="4031645" y="3221114"/>
            <a:ext cx="4201825" cy="324919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2EB5A1-475E-499E-9D84-E7B1EE630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23077" t="25322" r="38384" b="19812"/>
          <a:stretch/>
        </p:blipFill>
        <p:spPr>
          <a:xfrm>
            <a:off x="8066580" y="3174660"/>
            <a:ext cx="4116342" cy="32963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7A81F-6A54-4300-8455-3C06427C60F5}"/>
              </a:ext>
            </a:extLst>
          </p:cNvPr>
          <p:cNvCxnSpPr>
            <a:cxnSpLocks/>
          </p:cNvCxnSpPr>
          <p:nvPr/>
        </p:nvCxnSpPr>
        <p:spPr>
          <a:xfrm>
            <a:off x="1457739" y="22772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2D8C0-D159-430C-AC10-86E8382F8243}"/>
              </a:ext>
            </a:extLst>
          </p:cNvPr>
          <p:cNvCxnSpPr>
            <a:cxnSpLocks/>
          </p:cNvCxnSpPr>
          <p:nvPr/>
        </p:nvCxnSpPr>
        <p:spPr>
          <a:xfrm>
            <a:off x="2524538" y="21131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5B75A8-F094-4537-B18E-507CCB862A66}"/>
              </a:ext>
            </a:extLst>
          </p:cNvPr>
          <p:cNvCxnSpPr>
            <a:cxnSpLocks/>
          </p:cNvCxnSpPr>
          <p:nvPr/>
        </p:nvCxnSpPr>
        <p:spPr>
          <a:xfrm>
            <a:off x="5490477" y="23710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68D22C-EBB4-4684-BA80-92D5EDDBA7B0}"/>
              </a:ext>
            </a:extLst>
          </p:cNvPr>
          <p:cNvCxnSpPr>
            <a:cxnSpLocks/>
          </p:cNvCxnSpPr>
          <p:nvPr/>
        </p:nvCxnSpPr>
        <p:spPr>
          <a:xfrm>
            <a:off x="6557276" y="22069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B9DF3-6F51-4A20-87C9-872F6FC24226}"/>
              </a:ext>
            </a:extLst>
          </p:cNvPr>
          <p:cNvCxnSpPr>
            <a:cxnSpLocks/>
          </p:cNvCxnSpPr>
          <p:nvPr/>
        </p:nvCxnSpPr>
        <p:spPr>
          <a:xfrm>
            <a:off x="9593554" y="20427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6DD4EA-B556-4905-8FC7-D793F87044D2}"/>
              </a:ext>
            </a:extLst>
          </p:cNvPr>
          <p:cNvCxnSpPr>
            <a:cxnSpLocks/>
          </p:cNvCxnSpPr>
          <p:nvPr/>
        </p:nvCxnSpPr>
        <p:spPr>
          <a:xfrm>
            <a:off x="10646285" y="20193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533BC5-8540-44B5-915A-F538D176DE67}"/>
              </a:ext>
            </a:extLst>
          </p:cNvPr>
          <p:cNvCxnSpPr>
            <a:cxnSpLocks/>
          </p:cNvCxnSpPr>
          <p:nvPr/>
        </p:nvCxnSpPr>
        <p:spPr>
          <a:xfrm>
            <a:off x="10601734" y="347735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3630FC-C4E6-427E-A825-1BD25AE420A8}"/>
              </a:ext>
            </a:extLst>
          </p:cNvPr>
          <p:cNvCxnSpPr>
            <a:cxnSpLocks/>
          </p:cNvCxnSpPr>
          <p:nvPr/>
        </p:nvCxnSpPr>
        <p:spPr>
          <a:xfrm>
            <a:off x="9558381" y="347501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D978AF-2466-46F3-9D9D-0D69A3FC2316}"/>
              </a:ext>
            </a:extLst>
          </p:cNvPr>
          <p:cNvCxnSpPr>
            <a:cxnSpLocks/>
          </p:cNvCxnSpPr>
          <p:nvPr/>
        </p:nvCxnSpPr>
        <p:spPr>
          <a:xfrm>
            <a:off x="6601819" y="343046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196B37-BCDC-4D4C-9B41-6D68AF660124}"/>
              </a:ext>
            </a:extLst>
          </p:cNvPr>
          <p:cNvCxnSpPr>
            <a:cxnSpLocks/>
          </p:cNvCxnSpPr>
          <p:nvPr/>
        </p:nvCxnSpPr>
        <p:spPr>
          <a:xfrm>
            <a:off x="5530331" y="342812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4D3ECE-837B-467F-BBDA-333190346D7D}"/>
              </a:ext>
            </a:extLst>
          </p:cNvPr>
          <p:cNvCxnSpPr>
            <a:cxnSpLocks/>
          </p:cNvCxnSpPr>
          <p:nvPr/>
        </p:nvCxnSpPr>
        <p:spPr>
          <a:xfrm>
            <a:off x="2615972" y="341170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2BB775-0C82-4A22-BA0F-3E85533ABFE8}"/>
              </a:ext>
            </a:extLst>
          </p:cNvPr>
          <p:cNvCxnSpPr>
            <a:cxnSpLocks/>
          </p:cNvCxnSpPr>
          <p:nvPr/>
        </p:nvCxnSpPr>
        <p:spPr>
          <a:xfrm>
            <a:off x="1544483" y="342342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6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83BBE-70F8-4910-BFD4-2C4B78C85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7" t="14403" r="31230" b="32710"/>
          <a:stretch/>
        </p:blipFill>
        <p:spPr>
          <a:xfrm>
            <a:off x="2803280" y="801793"/>
            <a:ext cx="6585439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536889-09AA-4FAD-BF02-68A96A73B9C8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40028F-C241-4635-8D58-0EF4344D49EE}"/>
              </a:ext>
            </a:extLst>
          </p:cNvPr>
          <p:cNvCxnSpPr>
            <a:cxnSpLocks/>
          </p:cNvCxnSpPr>
          <p:nvPr/>
        </p:nvCxnSpPr>
        <p:spPr>
          <a:xfrm>
            <a:off x="6840779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33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B95CC-5598-47EF-8AA7-FEAEB4E33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12060" r="6308" b="7491"/>
          <a:stretch/>
        </p:blipFill>
        <p:spPr>
          <a:xfrm>
            <a:off x="1208709" y="801793"/>
            <a:ext cx="9774582" cy="5273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60B4C9-D40D-493D-9517-A390519AA94E}"/>
              </a:ext>
            </a:extLst>
          </p:cNvPr>
          <p:cNvCxnSpPr>
            <a:cxnSpLocks/>
          </p:cNvCxnSpPr>
          <p:nvPr/>
        </p:nvCxnSpPr>
        <p:spPr>
          <a:xfrm>
            <a:off x="4515869" y="116078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E8DE4E-8ECD-4849-A011-3DBFA7DF7A1A}"/>
              </a:ext>
            </a:extLst>
          </p:cNvPr>
          <p:cNvCxnSpPr>
            <a:cxnSpLocks/>
          </p:cNvCxnSpPr>
          <p:nvPr/>
        </p:nvCxnSpPr>
        <p:spPr>
          <a:xfrm>
            <a:off x="7425538" y="115844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6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E862F-7BCF-4615-83F7-7B76386C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654" b="32504"/>
          <a:stretch/>
        </p:blipFill>
        <p:spPr>
          <a:xfrm>
            <a:off x="2703936" y="801793"/>
            <a:ext cx="678412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C44BCD-266E-4E9C-91E9-21B785A64835}"/>
              </a:ext>
            </a:extLst>
          </p:cNvPr>
          <p:cNvCxnSpPr>
            <a:cxnSpLocks/>
          </p:cNvCxnSpPr>
          <p:nvPr/>
        </p:nvCxnSpPr>
        <p:spPr>
          <a:xfrm>
            <a:off x="5120782" y="114672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A759B-B9D7-4B19-9F4B-467D0A2CB23E}"/>
              </a:ext>
            </a:extLst>
          </p:cNvPr>
          <p:cNvCxnSpPr>
            <a:cxnSpLocks/>
          </p:cNvCxnSpPr>
          <p:nvPr/>
        </p:nvCxnSpPr>
        <p:spPr>
          <a:xfrm>
            <a:off x="6848764" y="110217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3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44B463-D545-4FB2-BFE9-9173989BD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9" t="11674" r="6423" b="7671"/>
          <a:stretch/>
        </p:blipFill>
        <p:spPr>
          <a:xfrm>
            <a:off x="1180856" y="801793"/>
            <a:ext cx="983028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57AD6F-3122-4F35-86A0-2836904BD751}"/>
              </a:ext>
            </a:extLst>
          </p:cNvPr>
          <p:cNvCxnSpPr>
            <a:cxnSpLocks/>
          </p:cNvCxnSpPr>
          <p:nvPr/>
        </p:nvCxnSpPr>
        <p:spPr>
          <a:xfrm>
            <a:off x="4556640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3ED9B-63E7-4E88-97BA-888F79E8A20F}"/>
              </a:ext>
            </a:extLst>
          </p:cNvPr>
          <p:cNvCxnSpPr>
            <a:cxnSpLocks/>
          </p:cNvCxnSpPr>
          <p:nvPr/>
        </p:nvCxnSpPr>
        <p:spPr>
          <a:xfrm>
            <a:off x="48156007" y="116389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E76B09-C320-4C8E-91B7-4BFE69E0B96D}"/>
              </a:ext>
            </a:extLst>
          </p:cNvPr>
          <p:cNvCxnSpPr>
            <a:cxnSpLocks/>
          </p:cNvCxnSpPr>
          <p:nvPr/>
        </p:nvCxnSpPr>
        <p:spPr>
          <a:xfrm>
            <a:off x="69867463" y="115640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99C84B-2F26-4AF7-97C5-D4D9178C7CAE}"/>
              </a:ext>
            </a:extLst>
          </p:cNvPr>
          <p:cNvCxnSpPr>
            <a:cxnSpLocks/>
          </p:cNvCxnSpPr>
          <p:nvPr/>
        </p:nvCxnSpPr>
        <p:spPr>
          <a:xfrm>
            <a:off x="7481741" y="114166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47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1DF1C3-A3EA-4167-9AB5-01D3B0E5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923" t="14403" r="30423" b="32504"/>
          <a:stretch/>
        </p:blipFill>
        <p:spPr>
          <a:xfrm>
            <a:off x="2683544" y="801793"/>
            <a:ext cx="682491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9C808C-8334-41C1-81EA-079FE5EE4681}"/>
              </a:ext>
            </a:extLst>
          </p:cNvPr>
          <p:cNvCxnSpPr>
            <a:cxnSpLocks/>
          </p:cNvCxnSpPr>
          <p:nvPr/>
        </p:nvCxnSpPr>
        <p:spPr>
          <a:xfrm>
            <a:off x="5105284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28C0D-283C-4785-9751-7B85906ABC7A}"/>
              </a:ext>
            </a:extLst>
          </p:cNvPr>
          <p:cNvCxnSpPr>
            <a:cxnSpLocks/>
          </p:cNvCxnSpPr>
          <p:nvPr/>
        </p:nvCxnSpPr>
        <p:spPr>
          <a:xfrm>
            <a:off x="6833263" y="109355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76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BD3D5D-F191-48B0-8200-9AA673599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81" t="12179" r="6981" b="8869"/>
          <a:stretch/>
        </p:blipFill>
        <p:spPr>
          <a:xfrm>
            <a:off x="1136580" y="801793"/>
            <a:ext cx="9918839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BAAF4C-E3ED-43DC-9129-848E05298823}"/>
              </a:ext>
            </a:extLst>
          </p:cNvPr>
          <p:cNvCxnSpPr>
            <a:cxnSpLocks/>
          </p:cNvCxnSpPr>
          <p:nvPr/>
        </p:nvCxnSpPr>
        <p:spPr>
          <a:xfrm>
            <a:off x="4542576" y="116624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1124-BB69-4D8D-B498-D67E3CD1B157}"/>
              </a:ext>
            </a:extLst>
          </p:cNvPr>
          <p:cNvCxnSpPr>
            <a:cxnSpLocks/>
          </p:cNvCxnSpPr>
          <p:nvPr/>
        </p:nvCxnSpPr>
        <p:spPr>
          <a:xfrm>
            <a:off x="7508514" y="117796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67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93EF9A-D8A4-49D6-828A-A0021F30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D1B71D-9BE9-4278-8FD0-4C3DE2372625}"/>
              </a:ext>
            </a:extLst>
          </p:cNvPr>
          <p:cNvCxnSpPr>
            <a:cxnSpLocks/>
          </p:cNvCxnSpPr>
          <p:nvPr/>
        </p:nvCxnSpPr>
        <p:spPr>
          <a:xfrm>
            <a:off x="5119353" y="112403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3E32F4-5FBC-4C09-A751-459CB52450D4}"/>
              </a:ext>
            </a:extLst>
          </p:cNvPr>
          <p:cNvCxnSpPr>
            <a:cxnSpLocks/>
          </p:cNvCxnSpPr>
          <p:nvPr/>
        </p:nvCxnSpPr>
        <p:spPr>
          <a:xfrm>
            <a:off x="6847333" y="109355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51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B562-8A6D-439B-9C8C-E2951945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F022-8B4D-4CA6-97B7-134E733C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2269"/>
            <a:ext cx="10058400" cy="376089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0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1B57C-CA3A-42AF-9DC7-ECD09E65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2701" r="6077" b="6850"/>
          <a:stretch/>
        </p:blipFill>
        <p:spPr>
          <a:xfrm>
            <a:off x="1119041" y="801793"/>
            <a:ext cx="99539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0F526-7ED5-4362-BA51-0A7DD21C8731}"/>
              </a:ext>
            </a:extLst>
          </p:cNvPr>
          <p:cNvCxnSpPr>
            <a:cxnSpLocks/>
          </p:cNvCxnSpPr>
          <p:nvPr/>
        </p:nvCxnSpPr>
        <p:spPr>
          <a:xfrm>
            <a:off x="457200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0AAA5-3E82-42FC-B611-FFCE1256B02D}"/>
              </a:ext>
            </a:extLst>
          </p:cNvPr>
          <p:cNvCxnSpPr>
            <a:cxnSpLocks/>
          </p:cNvCxnSpPr>
          <p:nvPr/>
        </p:nvCxnSpPr>
        <p:spPr>
          <a:xfrm>
            <a:off x="749604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D072-489F-48CD-866A-F78E55BC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8DD7-6782-4029-B820-8BB33073296A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181D37-94A2-4292-A2A5-27471308F67F}"/>
              </a:ext>
            </a:extLst>
          </p:cNvPr>
          <p:cNvCxnSpPr>
            <a:cxnSpLocks/>
          </p:cNvCxnSpPr>
          <p:nvPr/>
        </p:nvCxnSpPr>
        <p:spPr>
          <a:xfrm>
            <a:off x="684077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11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12812</TotalTime>
  <Words>511</Words>
  <Application>Microsoft Office PowerPoint</Application>
  <PresentationFormat>Panorámica</PresentationFormat>
  <Paragraphs>93</Paragraphs>
  <Slides>76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0" baseType="lpstr">
      <vt:lpstr>Calibri</vt:lpstr>
      <vt:lpstr>Univers</vt:lpstr>
      <vt:lpstr>Univers Condensed</vt:lpstr>
      <vt:lpstr>RetrospectVTI</vt:lpstr>
      <vt:lpstr>Pruebas HeatMaps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UNIFY FACTOR DISCRIMINATION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UF DISCRIMINATION RESULTS </vt:lpstr>
      <vt:lpstr>Global Confidence Discrimination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HeatMaps</dc:title>
  <dc:creator>nufo</dc:creator>
  <cp:lastModifiedBy>Alonso Vela Morales</cp:lastModifiedBy>
  <cp:revision>12</cp:revision>
  <dcterms:created xsi:type="dcterms:W3CDTF">2020-02-21T21:09:06Z</dcterms:created>
  <dcterms:modified xsi:type="dcterms:W3CDTF">2020-05-04T18:44:54Z</dcterms:modified>
</cp:coreProperties>
</file>